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0F60-FE18-4FE8-BDD1-1130153C95D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A44-B602-4CDF-972B-F61A489A5F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0F60-FE18-4FE8-BDD1-1130153C95D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A44-B602-4CDF-972B-F61A489A5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0F60-FE18-4FE8-BDD1-1130153C95D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A44-B602-4CDF-972B-F61A489A5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0F60-FE18-4FE8-BDD1-1130153C95D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A44-B602-4CDF-972B-F61A489A5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0F60-FE18-4FE8-BDD1-1130153C95D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8176A44-B602-4CDF-972B-F61A489A5F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0F60-FE18-4FE8-BDD1-1130153C95D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A44-B602-4CDF-972B-F61A489A5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0F60-FE18-4FE8-BDD1-1130153C95D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A44-B602-4CDF-972B-F61A489A5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0F60-FE18-4FE8-BDD1-1130153C95D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A44-B602-4CDF-972B-F61A489A5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0F60-FE18-4FE8-BDD1-1130153C95D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A44-B602-4CDF-972B-F61A489A5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0F60-FE18-4FE8-BDD1-1130153C95D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A44-B602-4CDF-972B-F61A489A5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0F60-FE18-4FE8-BDD1-1130153C95D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A44-B602-4CDF-972B-F61A489A5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570F60-FE18-4FE8-BDD1-1130153C95D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176A44-B602-4CDF-972B-F61A489A5F9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96944" cy="3240360"/>
          </a:xfrm>
        </p:spPr>
        <p:txBody>
          <a:bodyPr/>
          <a:lstStyle/>
          <a:p>
            <a:r>
              <a:rPr lang="ru-RU" b="0" dirty="0">
                <a:effectLst/>
              </a:rPr>
              <a:t>Хранение документов в нотариальной конторе и нотариальном бюро.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3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992888" cy="5400600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Организация работы по экспертизе ценности документов осуществляется постоянно действующей центральной экспертной комиссией территориальной нотариальной палаты, которая создается в составе не менее трех человек территориальной нотариальной палатой.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0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424935" cy="5400600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Непосредственный отбор документов нотариальной конторы, государственной нотариальной конторы, планируемых к уничтожению, осуществляют соответственно заведующий нотариальной конторой, а также лицо, ответственное за ведение делопроизводства нотариальной конторы, а документов нотариуса – нотариус нотариальной конторы, нотариус нотариального бюро.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3528392" cy="2520280"/>
          </a:xfrm>
        </p:spPr>
      </p:pic>
    </p:spTree>
    <p:extLst>
      <p:ext uri="{BB962C8B-B14F-4D97-AF65-F5344CB8AC3E}">
        <p14:creationId xmlns:p14="http://schemas.microsoft.com/office/powerpoint/2010/main" val="21734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7848871" cy="4248472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Проверку правильности произведенного отбора осуществляет центральная экспертная комиссия территориальной нотариальной палаты, по результатам работы которой на отобранные к уничтожению дела составляется акт о выделении к уничтожению.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9080"/>
            <a:ext cx="4032448" cy="2448272"/>
          </a:xfrm>
        </p:spPr>
      </p:pic>
    </p:spTree>
    <p:extLst>
      <p:ext uri="{BB962C8B-B14F-4D97-AF65-F5344CB8AC3E}">
        <p14:creationId xmlns:p14="http://schemas.microsoft.com/office/powerpoint/2010/main" val="30272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704856" cy="5760640"/>
          </a:xfrm>
        </p:spPr>
        <p:txBody>
          <a:bodyPr>
            <a:normAutofit/>
          </a:bodyPr>
          <a:lstStyle/>
          <a:p>
            <a:r>
              <a:rPr lang="ru-RU" sz="2800" dirty="0"/>
              <a:t>Передача дел в нотариальный архив осуществляется по графику, составленному и утвержденному руководителем нотариального архива, согласованному с соответствующей территориальной нотариальной палатой. Дела нотариальной конторы передаются в нотариальный архив заведующим нотариальной конторой, дела нотариуса – нотариусом нотариальной конторы, нотариусом нотариального бюро по описям дел постоянного, временного (свыше 10 лет) хранения. </a:t>
            </a:r>
          </a:p>
        </p:txBody>
      </p:sp>
    </p:spTree>
    <p:extLst>
      <p:ext uri="{BB962C8B-B14F-4D97-AF65-F5344CB8AC3E}">
        <p14:creationId xmlns:p14="http://schemas.microsoft.com/office/powerpoint/2010/main" val="22719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Спасибо за </a:t>
            </a:r>
            <a:r>
              <a:rPr lang="ru-RU" sz="6000" dirty="0" smtClean="0"/>
              <a:t>внимание!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7" y="2204864"/>
            <a:ext cx="7120793" cy="4103862"/>
          </a:xfrm>
        </p:spPr>
      </p:pic>
    </p:spTree>
    <p:extLst>
      <p:ext uri="{BB962C8B-B14F-4D97-AF65-F5344CB8AC3E}">
        <p14:creationId xmlns:p14="http://schemas.microsoft.com/office/powerpoint/2010/main" val="26164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10265" cy="5326528"/>
          </a:xfrm>
        </p:spPr>
        <p:txBody>
          <a:bodyPr/>
          <a:lstStyle/>
          <a:p>
            <a:pPr algn="l"/>
            <a:r>
              <a:rPr lang="ru-RU" dirty="0"/>
              <a:t>Порядок и сроки хранения нотариальных документов устанавливаются Министерством юстиции Республики Беларусь.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293096"/>
            <a:ext cx="4608512" cy="151216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6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128791" cy="5256584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С момента оформления (удостоверения, выдачи, составления) и до передачи в нотариальный архив документы хранятся в помещении нотариальной конторы, в нотариальном бюро.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68" y="4077072"/>
            <a:ext cx="3783172" cy="2616694"/>
          </a:xfrm>
        </p:spPr>
      </p:pic>
    </p:spTree>
    <p:extLst>
      <p:ext uri="{BB962C8B-B14F-4D97-AF65-F5344CB8AC3E}">
        <p14:creationId xmlns:p14="http://schemas.microsoft.com/office/powerpoint/2010/main" val="3934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332656"/>
            <a:ext cx="7848871" cy="3960440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Заведующий нотариальной конторой, а также лицо, ответственное за ведение делопроизводства, нотариус обеспечивают сохранность документов и дел.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600400" cy="2703704"/>
          </a:xfrm>
        </p:spPr>
      </p:pic>
    </p:spTree>
    <p:extLst>
      <p:ext uri="{BB962C8B-B14F-4D97-AF65-F5344CB8AC3E}">
        <p14:creationId xmlns:p14="http://schemas.microsoft.com/office/powerpoint/2010/main" val="7061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7344815" cy="51845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/>
              <a:t>Дела хранятся в рабочих комнатах и (или) специально отведенных для этой цели помещениях в запираемых шкафах, обеспечивающих их полную сохранность, предохраняющих документы от пыли и воздействия солнечного света. В целях повышения оперативности поиска документов дела располагаются в шкафах в вертикальном положении корешками наружу в соответствии с номенклатурой дел. На корешках обложек дел указываются индексы по номенклатуре.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53136"/>
            <a:ext cx="2880320" cy="1858271"/>
          </a:xfrm>
        </p:spPr>
      </p:pic>
    </p:spTree>
    <p:extLst>
      <p:ext uri="{BB962C8B-B14F-4D97-AF65-F5344CB8AC3E}">
        <p14:creationId xmlns:p14="http://schemas.microsoft.com/office/powerpoint/2010/main" val="4859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5544615" cy="6192688"/>
          </a:xfrm>
        </p:spPr>
        <p:txBody>
          <a:bodyPr/>
          <a:lstStyle/>
          <a:p>
            <a:pPr algn="l"/>
            <a:r>
              <a:rPr lang="ru-RU" sz="2800" dirty="0"/>
              <a:t>Документы и дела, находящиеся на оперативном хранении, могут выдаваться в пользование в пределах организации другим структурным подразделениям организации, сторонним организациям и в случаях, определенных действующим законодательством, гражданам.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45024"/>
            <a:ext cx="3024336" cy="3096344"/>
          </a:xfrm>
        </p:spPr>
      </p:pic>
    </p:spTree>
    <p:extLst>
      <p:ext uri="{BB962C8B-B14F-4D97-AF65-F5344CB8AC3E}">
        <p14:creationId xmlns:p14="http://schemas.microsoft.com/office/powerpoint/2010/main" val="22689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08912" cy="5904656"/>
          </a:xfrm>
        </p:spPr>
        <p:txBody>
          <a:bodyPr>
            <a:normAutofit/>
          </a:bodyPr>
          <a:lstStyle/>
          <a:p>
            <a:r>
              <a:rPr lang="ru-RU" sz="2800" dirty="0"/>
              <a:t>Выдача документов и дел в пользование другому структурному подразделению организации производится с разрешения руководителя структурного подразделения.</a:t>
            </a:r>
          </a:p>
          <a:p>
            <a:r>
              <a:rPr lang="ru-RU" sz="2800" dirty="0"/>
              <a:t>Выдача документов и дел сторонней организации производится на основании письменного запроса этой организации и резолюции руководителя организации.</a:t>
            </a:r>
          </a:p>
          <a:p>
            <a:r>
              <a:rPr lang="ru-RU" sz="2800" dirty="0"/>
              <a:t>Выдача документов и дел гражданам осуществляется в соответствии с законодательством Республики Беларусь.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8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60648"/>
            <a:ext cx="8208911" cy="5400600"/>
          </a:xfrm>
        </p:spPr>
        <p:txBody>
          <a:bodyPr/>
          <a:lstStyle/>
          <a:p>
            <a:pPr algn="l"/>
            <a:r>
              <a:rPr lang="ru-RU" sz="2000" dirty="0"/>
              <a:t>Нотариальные документы, а также документы, на основании которых они совершены, книги (журналы) учета и реестры, являющиеся документами постоянного и временного (свыше 10 лет) хранения, передаются в нотариальный архив не позднее одного года после окончания 10-летнего срока их хранения у нотариуса, в нотариальной конторе. Дела временного (до 10 лет включительно) хранения в нотариальный архив не передаются, если иное не установлено настоящими Правилами, и по истечении сроков временного хранения подлежат уничтожению в установленном порядке.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89" y="4221088"/>
            <a:ext cx="3385091" cy="2520280"/>
          </a:xfrm>
        </p:spPr>
      </p:pic>
    </p:spTree>
    <p:extLst>
      <p:ext uri="{BB962C8B-B14F-4D97-AF65-F5344CB8AC3E}">
        <p14:creationId xmlns:p14="http://schemas.microsoft.com/office/powerpoint/2010/main" val="36605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88640"/>
            <a:ext cx="4896543" cy="6120680"/>
          </a:xfrm>
        </p:spPr>
        <p:txBody>
          <a:bodyPr/>
          <a:lstStyle/>
          <a:p>
            <a:pPr algn="l"/>
            <a:r>
              <a:rPr lang="ru-RU" sz="2800" dirty="0"/>
              <a:t>Отбор дел к уничтожению и составление на них акта о выделении к уничтожению документов и дел, не подлежащих хранению производится после подготовки описей дел постоянного и временного (свыше 10 лет) хранения за этот же период.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3672408" cy="2664296"/>
          </a:xfrm>
        </p:spPr>
      </p:pic>
    </p:spTree>
    <p:extLst>
      <p:ext uri="{BB962C8B-B14F-4D97-AF65-F5344CB8AC3E}">
        <p14:creationId xmlns:p14="http://schemas.microsoft.com/office/powerpoint/2010/main" val="40083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62D1E-341A-4B51-AFDE-D122EDB80E4A}"/>
</file>

<file path=customXml/itemProps2.xml><?xml version="1.0" encoding="utf-8"?>
<ds:datastoreItem xmlns:ds="http://schemas.openxmlformats.org/officeDocument/2006/customXml" ds:itemID="{359EFE0B-F6D4-4121-B23D-9F31A0990ADD}"/>
</file>

<file path=customXml/itemProps3.xml><?xml version="1.0" encoding="utf-8"?>
<ds:datastoreItem xmlns:ds="http://schemas.openxmlformats.org/officeDocument/2006/customXml" ds:itemID="{DC82901F-2F82-42BB-B357-88232E5D20E0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</TotalTime>
  <Words>499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Хранение документов в нотариальной конторе и нотариальном бюро.</vt:lpstr>
      <vt:lpstr>Порядок и сроки хранения нотариальных документов устанавливаются Министерством юстиции Республики Беларусь. </vt:lpstr>
      <vt:lpstr>С момента оформления (удостоверения, выдачи, составления) и до передачи в нотариальный архив документы хранятся в помещении нотариальной конторы, в нотариальном бюро.  </vt:lpstr>
      <vt:lpstr>Заведующий нотариальной конторой, а также лицо, ответственное за ведение делопроизводства, нотариус обеспечивают сохранность документов и дел.  </vt:lpstr>
      <vt:lpstr>Дела хранятся в рабочих комнатах и (или) специально отведенных для этой цели помещениях в запираемых шкафах, обеспечивающих их полную сохранность, предохраняющих документы от пыли и воздействия солнечного света. В целях повышения оперативности поиска документов дела располагаются в шкафах в вертикальном положении корешками наружу в соответствии с номенклатурой дел. На корешках обложек дел указываются индексы по номенклатуре. </vt:lpstr>
      <vt:lpstr>Документы и дела, находящиеся на оперативном хранении, могут выдаваться в пользование в пределах организации другим структурным подразделениям организации, сторонним организациям и в случаях, определенных действующим законодательством, гражданам. </vt:lpstr>
      <vt:lpstr>Презентация PowerPoint</vt:lpstr>
      <vt:lpstr>Нотариальные документы, а также документы, на основании которых они совершены, книги (журналы) учета и реестры, являющиеся документами постоянного и временного (свыше 10 лет) хранения, передаются в нотариальный архив не позднее одного года после окончания 10-летнего срока их хранения у нотариуса, в нотариальной конторе. Дела временного (до 10 лет включительно) хранения в нотариальный архив не передаются, если иное не установлено настоящими Правилами, и по истечении сроков временного хранения подлежат уничтожению в установленном порядке.  </vt:lpstr>
      <vt:lpstr>Отбор дел к уничтожению и составление на них акта о выделении к уничтожению документов и дел, не подлежащих хранению производится после подготовки описей дел постоянного и временного (свыше 10 лет) хранения за этот же период.  </vt:lpstr>
      <vt:lpstr>Презентация PowerPoint</vt:lpstr>
      <vt:lpstr>Непосредственный отбор документов нотариальной конторы, государственной нотариальной конторы, планируемых к уничтожению, осуществляют соответственно заведующий нотариальной конторой, а также лицо, ответственное за ведение делопроизводства нотариальной конторы, а документов нотариуса – нотариус нотариальной конторы, нотариус нотариального бюро.  </vt:lpstr>
      <vt:lpstr>Проверку правильности произведенного отбора осуществляет центральная экспертная комиссия территориальной нотариальной палаты, по результатам работы которой на отобранные к уничтожению дела составляется акт о выделении к уничтожению. 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Хранение документов в нотариальной конторе и нотариальном бюро.</dc:title>
  <dc:creator>Виктория</dc:creator>
  <cp:lastModifiedBy>Виктория</cp:lastModifiedBy>
  <cp:revision>7</cp:revision>
  <dcterms:created xsi:type="dcterms:W3CDTF">2015-04-09T09:05:45Z</dcterms:created>
  <dcterms:modified xsi:type="dcterms:W3CDTF">2015-04-09T10:26:17Z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